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6517" autoAdjust="0"/>
  </p:normalViewPr>
  <p:slideViewPr>
    <p:cSldViewPr snapToGrid="0">
      <p:cViewPr varScale="1">
        <p:scale>
          <a:sx n="113" d="100"/>
          <a:sy n="113" d="100"/>
        </p:scale>
        <p:origin x="510" y="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IL ‏‏‎ ‎" userId="cd63fcfd44d20f05" providerId="LiveId" clId="{F1CEE12B-D194-4A41-A510-6BFA4035E66E}"/>
    <pc:docChg chg="undo custSel addSld delSld modSld sldOrd modMainMaster">
      <pc:chgData name="SAHIL ‏‏‎ ‎" userId="cd63fcfd44d20f05" providerId="LiveId" clId="{F1CEE12B-D194-4A41-A510-6BFA4035E66E}" dt="2025-01-27T16:34:15.197" v="603" actId="1076"/>
      <pc:docMkLst>
        <pc:docMk/>
      </pc:docMkLst>
      <pc:sldChg chg="modSp mod modTransition">
        <pc:chgData name="SAHIL ‏‏‎ ‎" userId="cd63fcfd44d20f05" providerId="LiveId" clId="{F1CEE12B-D194-4A41-A510-6BFA4035E66E}" dt="2025-01-27T16:13:42.471" v="449"/>
        <pc:sldMkLst>
          <pc:docMk/>
          <pc:sldMk cId="1695046770" sldId="256"/>
        </pc:sldMkLst>
        <pc:picChg chg="mod">
          <ac:chgData name="SAHIL ‏‏‎ ‎" userId="cd63fcfd44d20f05" providerId="LiveId" clId="{F1CEE12B-D194-4A41-A510-6BFA4035E66E}" dt="2025-01-27T15:59:40.977" v="1" actId="1076"/>
          <ac:picMkLst>
            <pc:docMk/>
            <pc:sldMk cId="1695046770" sldId="256"/>
            <ac:picMk id="3" creationId="{C7836B4D-B337-4687-BB65-EA086573E972}"/>
          </ac:picMkLst>
        </pc:picChg>
      </pc:sldChg>
      <pc:sldChg chg="addSp delSp modSp mod modTransition">
        <pc:chgData name="SAHIL ‏‏‎ ‎" userId="cd63fcfd44d20f05" providerId="LiveId" clId="{F1CEE12B-D194-4A41-A510-6BFA4035E66E}" dt="2025-01-27T16:13:42.471" v="449"/>
        <pc:sldMkLst>
          <pc:docMk/>
          <pc:sldMk cId="3388936650" sldId="257"/>
        </pc:sldMkLst>
        <pc:spChg chg="mod">
          <ac:chgData name="SAHIL ‏‏‎ ‎" userId="cd63fcfd44d20f05" providerId="LiveId" clId="{F1CEE12B-D194-4A41-A510-6BFA4035E66E}" dt="2025-01-27T16:00:48.745" v="14" actId="1076"/>
          <ac:spMkLst>
            <pc:docMk/>
            <pc:sldMk cId="3388936650" sldId="257"/>
            <ac:spMk id="7" creationId="{BFD107E3-A39B-4440-951A-5A99EE715CA0}"/>
          </ac:spMkLst>
        </pc:spChg>
        <pc:picChg chg="del">
          <ac:chgData name="SAHIL ‏‏‎ ‎" userId="cd63fcfd44d20f05" providerId="LiveId" clId="{F1CEE12B-D194-4A41-A510-6BFA4035E66E}" dt="2025-01-27T16:00:02.069" v="11" actId="478"/>
          <ac:picMkLst>
            <pc:docMk/>
            <pc:sldMk cId="3388936650" sldId="257"/>
            <ac:picMk id="14" creationId="{CD8D5DC4-C4FF-4270-A1F7-509C4B9F6C98}"/>
          </ac:picMkLst>
        </pc:picChg>
        <pc:picChg chg="add mod">
          <ac:chgData name="SAHIL ‏‏‎ ‎" userId="cd63fcfd44d20f05" providerId="LiveId" clId="{F1CEE12B-D194-4A41-A510-6BFA4035E66E}" dt="2025-01-27T15:59:50.339" v="2"/>
          <ac:picMkLst>
            <pc:docMk/>
            <pc:sldMk cId="3388936650" sldId="257"/>
            <ac:picMk id="15" creationId="{62F6DA52-FDBB-57F4-3570-6168D6013993}"/>
          </ac:picMkLst>
        </pc:picChg>
      </pc:sldChg>
      <pc:sldChg chg="addSp delSp modSp mod modTransition">
        <pc:chgData name="SAHIL ‏‏‎ ‎" userId="cd63fcfd44d20f05" providerId="LiveId" clId="{F1CEE12B-D194-4A41-A510-6BFA4035E66E}" dt="2025-01-27T16:13:42.471" v="449"/>
        <pc:sldMkLst>
          <pc:docMk/>
          <pc:sldMk cId="3836494756" sldId="258"/>
        </pc:sldMkLst>
        <pc:picChg chg="del">
          <ac:chgData name="SAHIL ‏‏‎ ‎" userId="cd63fcfd44d20f05" providerId="LiveId" clId="{F1CEE12B-D194-4A41-A510-6BFA4035E66E}" dt="2025-01-27T16:00:00.189" v="10" actId="478"/>
          <ac:picMkLst>
            <pc:docMk/>
            <pc:sldMk cId="3836494756" sldId="258"/>
            <ac:picMk id="15" creationId="{E6F8625C-F7AA-4FCA-AEA7-92763A0AA17C}"/>
          </ac:picMkLst>
        </pc:picChg>
        <pc:picChg chg="add mod">
          <ac:chgData name="SAHIL ‏‏‎ ‎" userId="cd63fcfd44d20f05" providerId="LiveId" clId="{F1CEE12B-D194-4A41-A510-6BFA4035E66E}" dt="2025-01-27T15:59:51.439" v="3"/>
          <ac:picMkLst>
            <pc:docMk/>
            <pc:sldMk cId="3836494756" sldId="258"/>
            <ac:picMk id="17" creationId="{4C8AA824-E8D4-79A2-CEE8-8D2567FD67CA}"/>
          </ac:picMkLst>
        </pc:picChg>
      </pc:sldChg>
      <pc:sldChg chg="addSp delSp modSp mod modTransition">
        <pc:chgData name="SAHIL ‏‏‎ ‎" userId="cd63fcfd44d20f05" providerId="LiveId" clId="{F1CEE12B-D194-4A41-A510-6BFA4035E66E}" dt="2025-01-27T16:13:42.471" v="449"/>
        <pc:sldMkLst>
          <pc:docMk/>
          <pc:sldMk cId="1209965048" sldId="259"/>
        </pc:sldMkLst>
        <pc:picChg chg="del">
          <ac:chgData name="SAHIL ‏‏‎ ‎" userId="cd63fcfd44d20f05" providerId="LiveId" clId="{F1CEE12B-D194-4A41-A510-6BFA4035E66E}" dt="2025-01-27T15:59:56.819" v="8" actId="478"/>
          <ac:picMkLst>
            <pc:docMk/>
            <pc:sldMk cId="1209965048" sldId="259"/>
            <ac:picMk id="15" creationId="{9A86D187-DEDC-45C0-937B-F2EB668A5805}"/>
          </ac:picMkLst>
        </pc:picChg>
        <pc:picChg chg="add mod">
          <ac:chgData name="SAHIL ‏‏‎ ‎" userId="cd63fcfd44d20f05" providerId="LiveId" clId="{F1CEE12B-D194-4A41-A510-6BFA4035E66E}" dt="2025-01-27T15:59:52.311" v="4"/>
          <ac:picMkLst>
            <pc:docMk/>
            <pc:sldMk cId="1209965048" sldId="259"/>
            <ac:picMk id="17" creationId="{73EC72E4-E793-AAD2-EA92-42DF43ECD8C0}"/>
          </ac:picMkLst>
        </pc:picChg>
        <pc:picChg chg="add mod">
          <ac:chgData name="SAHIL ‏‏‎ ‎" userId="cd63fcfd44d20f05" providerId="LiveId" clId="{F1CEE12B-D194-4A41-A510-6BFA4035E66E}" dt="2025-01-27T16:07:19.895" v="280" actId="1076"/>
          <ac:picMkLst>
            <pc:docMk/>
            <pc:sldMk cId="1209965048" sldId="259"/>
            <ac:picMk id="18" creationId="{88633195-F847-CAFF-A0CD-1E8FB1ECF2E7}"/>
          </ac:picMkLst>
        </pc:picChg>
      </pc:sldChg>
      <pc:sldChg chg="addSp delSp modSp mod modTransition">
        <pc:chgData name="SAHIL ‏‏‎ ‎" userId="cd63fcfd44d20f05" providerId="LiveId" clId="{F1CEE12B-D194-4A41-A510-6BFA4035E66E}" dt="2025-01-27T16:29:34.043" v="595" actId="404"/>
        <pc:sldMkLst>
          <pc:docMk/>
          <pc:sldMk cId="3811536362" sldId="260"/>
        </pc:sldMkLst>
        <pc:spChg chg="mod">
          <ac:chgData name="SAHIL ‏‏‎ ‎" userId="cd63fcfd44d20f05" providerId="LiveId" clId="{F1CEE12B-D194-4A41-A510-6BFA4035E66E}" dt="2025-01-27T16:29:34.043" v="595" actId="404"/>
          <ac:spMkLst>
            <pc:docMk/>
            <pc:sldMk cId="3811536362" sldId="260"/>
            <ac:spMk id="8" creationId="{A8150B3C-9628-0987-C587-F8C47E14A16E}"/>
          </ac:spMkLst>
        </pc:spChg>
        <pc:picChg chg="del">
          <ac:chgData name="SAHIL ‏‏‎ ‎" userId="cd63fcfd44d20f05" providerId="LiveId" clId="{F1CEE12B-D194-4A41-A510-6BFA4035E66E}" dt="2025-01-27T15:59:57.637" v="9" actId="478"/>
          <ac:picMkLst>
            <pc:docMk/>
            <pc:sldMk cId="3811536362" sldId="260"/>
            <ac:picMk id="15" creationId="{4CEC09A5-57F6-462D-A2C4-B1523DD417A2}"/>
          </ac:picMkLst>
        </pc:picChg>
        <pc:picChg chg="add mod">
          <ac:chgData name="SAHIL ‏‏‎ ‎" userId="cd63fcfd44d20f05" providerId="LiveId" clId="{F1CEE12B-D194-4A41-A510-6BFA4035E66E}" dt="2025-01-27T15:59:52.969" v="5"/>
          <ac:picMkLst>
            <pc:docMk/>
            <pc:sldMk cId="3811536362" sldId="260"/>
            <ac:picMk id="16" creationId="{8A199BE0-4F60-F985-1F22-0E159C974C73}"/>
          </ac:picMkLst>
        </pc:picChg>
        <pc:picChg chg="add mod">
          <ac:chgData name="SAHIL ‏‏‎ ‎" userId="cd63fcfd44d20f05" providerId="LiveId" clId="{F1CEE12B-D194-4A41-A510-6BFA4035E66E}" dt="2025-01-27T16:02:54.309" v="38" actId="1076"/>
          <ac:picMkLst>
            <pc:docMk/>
            <pc:sldMk cId="3811536362" sldId="260"/>
            <ac:picMk id="17" creationId="{53422174-4C5F-1FBE-F52D-C37FBAF82CD8}"/>
          </ac:picMkLst>
        </pc:picChg>
      </pc:sldChg>
      <pc:sldChg chg="addSp delSp modSp mod modTransition">
        <pc:chgData name="SAHIL ‏‏‎ ‎" userId="cd63fcfd44d20f05" providerId="LiveId" clId="{F1CEE12B-D194-4A41-A510-6BFA4035E66E}" dt="2025-01-27T16:34:15.197" v="603" actId="1076"/>
        <pc:sldMkLst>
          <pc:docMk/>
          <pc:sldMk cId="1734230838" sldId="261"/>
        </pc:sldMkLst>
        <pc:spChg chg="mod">
          <ac:chgData name="SAHIL ‏‏‎ ‎" userId="cd63fcfd44d20f05" providerId="LiveId" clId="{F1CEE12B-D194-4A41-A510-6BFA4035E66E}" dt="2025-01-27T16:09:37.919" v="392" actId="1035"/>
          <ac:spMkLst>
            <pc:docMk/>
            <pc:sldMk cId="1734230838" sldId="261"/>
            <ac:spMk id="14" creationId="{A21A25E7-0F68-4A62-8024-D2B175793AFE}"/>
          </ac:spMkLst>
        </pc:spChg>
        <pc:picChg chg="mod">
          <ac:chgData name="SAHIL ‏‏‎ ‎" userId="cd63fcfd44d20f05" providerId="LiveId" clId="{F1CEE12B-D194-4A41-A510-6BFA4035E66E}" dt="2025-01-27T16:05:10.623" v="86" actId="1036"/>
          <ac:picMkLst>
            <pc:docMk/>
            <pc:sldMk cId="1734230838" sldId="261"/>
            <ac:picMk id="13" creationId="{2A3C4635-DFD8-4336-9675-A9B67536F4E7}"/>
          </ac:picMkLst>
        </pc:picChg>
        <pc:picChg chg="del">
          <ac:chgData name="SAHIL ‏‏‎ ‎" userId="cd63fcfd44d20f05" providerId="LiveId" clId="{F1CEE12B-D194-4A41-A510-6BFA4035E66E}" dt="2025-01-27T15:59:55.607" v="7" actId="478"/>
          <ac:picMkLst>
            <pc:docMk/>
            <pc:sldMk cId="1734230838" sldId="261"/>
            <ac:picMk id="15" creationId="{47D46CDF-5367-4301-8D67-EC16B25094AA}"/>
          </ac:picMkLst>
        </pc:picChg>
        <pc:picChg chg="add mod">
          <ac:chgData name="SAHIL ‏‏‎ ‎" userId="cd63fcfd44d20f05" providerId="LiveId" clId="{F1CEE12B-D194-4A41-A510-6BFA4035E66E}" dt="2025-01-27T15:59:53.539" v="6"/>
          <ac:picMkLst>
            <pc:docMk/>
            <pc:sldMk cId="1734230838" sldId="261"/>
            <ac:picMk id="18" creationId="{E038AA43-72BF-8180-0C55-33D7C4936B4C}"/>
          </ac:picMkLst>
        </pc:picChg>
        <pc:picChg chg="add del mod">
          <ac:chgData name="SAHIL ‏‏‎ ‎" userId="cd63fcfd44d20f05" providerId="LiveId" clId="{F1CEE12B-D194-4A41-A510-6BFA4035E66E}" dt="2025-01-27T16:02:58.099" v="39" actId="478"/>
          <ac:picMkLst>
            <pc:docMk/>
            <pc:sldMk cId="1734230838" sldId="261"/>
            <ac:picMk id="19" creationId="{3297D57F-E555-45D0-9FBF-ACBB274BDAC7}"/>
          </ac:picMkLst>
        </pc:picChg>
        <pc:picChg chg="add mod">
          <ac:chgData name="SAHIL ‏‏‎ ‎" userId="cd63fcfd44d20f05" providerId="LiveId" clId="{F1CEE12B-D194-4A41-A510-6BFA4035E66E}" dt="2025-01-27T16:34:15.197" v="603" actId="1076"/>
          <ac:picMkLst>
            <pc:docMk/>
            <pc:sldMk cId="1734230838" sldId="261"/>
            <ac:picMk id="20" creationId="{83776429-F5AE-07F8-36F7-29A0EFC7D479}"/>
          </ac:picMkLst>
        </pc:picChg>
      </pc:sldChg>
      <pc:sldChg chg="addSp delSp modSp add mod ord modTransition addAnim delAnim modAnim">
        <pc:chgData name="SAHIL ‏‏‎ ‎" userId="cd63fcfd44d20f05" providerId="LiveId" clId="{F1CEE12B-D194-4A41-A510-6BFA4035E66E}" dt="2025-01-27T16:30:54.851" v="601"/>
        <pc:sldMkLst>
          <pc:docMk/>
          <pc:sldMk cId="864830759" sldId="262"/>
        </pc:sldMkLst>
        <pc:spChg chg="del">
          <ac:chgData name="SAHIL ‏‏‎ ‎" userId="cd63fcfd44d20f05" providerId="LiveId" clId="{F1CEE12B-D194-4A41-A510-6BFA4035E66E}" dt="2025-01-27T16:01:20.808" v="22" actId="478"/>
          <ac:spMkLst>
            <pc:docMk/>
            <pc:sldMk cId="864830759" sldId="262"/>
            <ac:spMk id="2" creationId="{07046A18-2A1C-4486-91EB-1AD37AECB922}"/>
          </ac:spMkLst>
        </pc:spChg>
        <pc:spChg chg="del">
          <ac:chgData name="SAHIL ‏‏‎ ‎" userId="cd63fcfd44d20f05" providerId="LiveId" clId="{F1CEE12B-D194-4A41-A510-6BFA4035E66E}" dt="2025-01-27T16:01:21.435" v="23" actId="478"/>
          <ac:spMkLst>
            <pc:docMk/>
            <pc:sldMk cId="864830759" sldId="262"/>
            <ac:spMk id="3" creationId="{4C5B1A94-A89F-4CC6-8E69-7CC077E9953A}"/>
          </ac:spMkLst>
        </pc:spChg>
        <pc:spChg chg="del">
          <ac:chgData name="SAHIL ‏‏‎ ‎" userId="cd63fcfd44d20f05" providerId="LiveId" clId="{F1CEE12B-D194-4A41-A510-6BFA4035E66E}" dt="2025-01-27T16:01:21.833" v="24" actId="478"/>
          <ac:spMkLst>
            <pc:docMk/>
            <pc:sldMk cId="864830759" sldId="262"/>
            <ac:spMk id="4" creationId="{48D93C75-AF43-4B55-8CD7-7BCCFD7C48AC}"/>
          </ac:spMkLst>
        </pc:spChg>
        <pc:spChg chg="del">
          <ac:chgData name="SAHIL ‏‏‎ ‎" userId="cd63fcfd44d20f05" providerId="LiveId" clId="{F1CEE12B-D194-4A41-A510-6BFA4035E66E}" dt="2025-01-27T16:01:22.289" v="25" actId="478"/>
          <ac:spMkLst>
            <pc:docMk/>
            <pc:sldMk cId="864830759" sldId="262"/>
            <ac:spMk id="5" creationId="{378184C1-7F4D-4254-B70C-ECA5332448CE}"/>
          </ac:spMkLst>
        </pc:spChg>
        <pc:spChg chg="del">
          <ac:chgData name="SAHIL ‏‏‎ ‎" userId="cd63fcfd44d20f05" providerId="LiveId" clId="{F1CEE12B-D194-4A41-A510-6BFA4035E66E}" dt="2025-01-27T16:01:20.269" v="21" actId="478"/>
          <ac:spMkLst>
            <pc:docMk/>
            <pc:sldMk cId="864830759" sldId="262"/>
            <ac:spMk id="6" creationId="{A739C95A-E33D-48AE-B380-08B749A21E5E}"/>
          </ac:spMkLst>
        </pc:spChg>
        <pc:spChg chg="add del mod">
          <ac:chgData name="SAHIL ‏‏‎ ‎" userId="cd63fcfd44d20f05" providerId="LiveId" clId="{F1CEE12B-D194-4A41-A510-6BFA4035E66E}" dt="2025-01-27T16:30:47.474" v="600" actId="478"/>
          <ac:spMkLst>
            <pc:docMk/>
            <pc:sldMk cId="864830759" sldId="262"/>
            <ac:spMk id="7" creationId="{BFD107E3-A39B-4440-951A-5A99EE715CA0}"/>
          </ac:spMkLst>
        </pc:spChg>
        <pc:spChg chg="del">
          <ac:chgData name="SAHIL ‏‏‎ ‎" userId="cd63fcfd44d20f05" providerId="LiveId" clId="{F1CEE12B-D194-4A41-A510-6BFA4035E66E}" dt="2025-01-27T16:01:23.994" v="26" actId="478"/>
          <ac:spMkLst>
            <pc:docMk/>
            <pc:sldMk cId="864830759" sldId="262"/>
            <ac:spMk id="8" creationId="{3DFD3258-0C13-BFDA-450F-14B6609A9BDE}"/>
          </ac:spMkLst>
        </pc:spChg>
        <pc:spChg chg="del mod">
          <ac:chgData name="SAHIL ‏‏‎ ‎" userId="cd63fcfd44d20f05" providerId="LiveId" clId="{F1CEE12B-D194-4A41-A510-6BFA4035E66E}" dt="2025-01-27T16:09:47.869" v="395" actId="478"/>
          <ac:spMkLst>
            <pc:docMk/>
            <pc:sldMk cId="864830759" sldId="262"/>
            <ac:spMk id="21" creationId="{02EE12E2-DBB4-436B-9277-B53CADB0DC26}"/>
          </ac:spMkLst>
        </pc:spChg>
        <pc:spChg chg="add mod">
          <ac:chgData name="SAHIL ‏‏‎ ‎" userId="cd63fcfd44d20f05" providerId="LiveId" clId="{F1CEE12B-D194-4A41-A510-6BFA4035E66E}" dt="2025-01-27T16:24:33.754" v="534" actId="1076"/>
          <ac:spMkLst>
            <pc:docMk/>
            <pc:sldMk cId="864830759" sldId="262"/>
            <ac:spMk id="23" creationId="{1481E38D-91D4-A3DB-6B7B-985475A22796}"/>
          </ac:spMkLst>
        </pc:spChg>
        <pc:spChg chg="add mod">
          <ac:chgData name="SAHIL ‏‏‎ ‎" userId="cd63fcfd44d20f05" providerId="LiveId" clId="{F1CEE12B-D194-4A41-A510-6BFA4035E66E}" dt="2025-01-27T16:09:50.329" v="396"/>
          <ac:spMkLst>
            <pc:docMk/>
            <pc:sldMk cId="864830759" sldId="262"/>
            <ac:spMk id="24" creationId="{633A4A35-D7A2-8A71-8120-B1B6748E7468}"/>
          </ac:spMkLst>
        </pc:spChg>
        <pc:spChg chg="add mod">
          <ac:chgData name="SAHIL ‏‏‎ ‎" userId="cd63fcfd44d20f05" providerId="LiveId" clId="{F1CEE12B-D194-4A41-A510-6BFA4035E66E}" dt="2025-01-27T16:24:36.106" v="535" actId="1076"/>
          <ac:spMkLst>
            <pc:docMk/>
            <pc:sldMk cId="864830759" sldId="262"/>
            <ac:spMk id="27" creationId="{654E450B-3515-26EC-1319-1A543F62BA3D}"/>
          </ac:spMkLst>
        </pc:spChg>
        <pc:spChg chg="add del mod">
          <ac:chgData name="SAHIL ‏‏‎ ‎" userId="cd63fcfd44d20f05" providerId="LiveId" clId="{F1CEE12B-D194-4A41-A510-6BFA4035E66E}" dt="2025-01-27T16:20:00.840" v="499"/>
          <ac:spMkLst>
            <pc:docMk/>
            <pc:sldMk cId="864830759" sldId="262"/>
            <ac:spMk id="28" creationId="{6AE032EF-3297-0B57-460A-C00440E56580}"/>
          </ac:spMkLst>
        </pc:spChg>
        <pc:spChg chg="add del">
          <ac:chgData name="SAHIL ‏‏‎ ‎" userId="cd63fcfd44d20f05" providerId="LiveId" clId="{F1CEE12B-D194-4A41-A510-6BFA4035E66E}" dt="2025-01-27T16:24:24.873" v="532" actId="11529"/>
          <ac:spMkLst>
            <pc:docMk/>
            <pc:sldMk cId="864830759" sldId="262"/>
            <ac:spMk id="32" creationId="{247EB79B-B94A-231D-8662-10A8CEBBD65B}"/>
          </ac:spMkLst>
        </pc:spChg>
        <pc:spChg chg="add mod">
          <ac:chgData name="SAHIL ‏‏‎ ‎" userId="cd63fcfd44d20f05" providerId="LiveId" clId="{F1CEE12B-D194-4A41-A510-6BFA4035E66E}" dt="2025-01-27T16:26:30.562" v="587" actId="1076"/>
          <ac:spMkLst>
            <pc:docMk/>
            <pc:sldMk cId="864830759" sldId="262"/>
            <ac:spMk id="33" creationId="{A0948BF1-AE75-15D8-0735-AD7B9EA4D224}"/>
          </ac:spMkLst>
        </pc:spChg>
        <pc:spChg chg="add mod">
          <ac:chgData name="SAHIL ‏‏‎ ‎" userId="cd63fcfd44d20f05" providerId="LiveId" clId="{F1CEE12B-D194-4A41-A510-6BFA4035E66E}" dt="2025-01-27T16:26:24.699" v="586" actId="403"/>
          <ac:spMkLst>
            <pc:docMk/>
            <pc:sldMk cId="864830759" sldId="262"/>
            <ac:spMk id="34" creationId="{2D90FA85-1602-D3D9-5844-9ABAC827C726}"/>
          </ac:spMkLst>
        </pc:spChg>
        <pc:picChg chg="del">
          <ac:chgData name="SAHIL ‏‏‎ ‎" userId="cd63fcfd44d20f05" providerId="LiveId" clId="{F1CEE12B-D194-4A41-A510-6BFA4035E66E}" dt="2025-01-27T16:01:37.723" v="28" actId="478"/>
          <ac:picMkLst>
            <pc:docMk/>
            <pc:sldMk cId="864830759" sldId="262"/>
            <ac:picMk id="9" creationId="{2A6E842B-3D52-49B4-B78E-04F015420A56}"/>
          </ac:picMkLst>
        </pc:picChg>
        <pc:picChg chg="del mod">
          <ac:chgData name="SAHIL ‏‏‎ ‎" userId="cd63fcfd44d20f05" providerId="LiveId" clId="{F1CEE12B-D194-4A41-A510-6BFA4035E66E}" dt="2025-01-27T16:01:58.089" v="34" actId="21"/>
          <ac:picMkLst>
            <pc:docMk/>
            <pc:sldMk cId="864830759" sldId="262"/>
            <ac:picMk id="10" creationId="{3297D57F-E555-45D0-9FBF-ACBB274BDAC7}"/>
          </ac:picMkLst>
        </pc:picChg>
        <pc:picChg chg="del">
          <ac:chgData name="SAHIL ‏‏‎ ‎" userId="cd63fcfd44d20f05" providerId="LiveId" clId="{F1CEE12B-D194-4A41-A510-6BFA4035E66E}" dt="2025-01-27T16:01:37.723" v="28" actId="478"/>
          <ac:picMkLst>
            <pc:docMk/>
            <pc:sldMk cId="864830759" sldId="262"/>
            <ac:picMk id="11" creationId="{DF351AFB-ADA9-430A-B8CF-043FCEA192F3}"/>
          </ac:picMkLst>
        </pc:picChg>
        <pc:picChg chg="del">
          <ac:chgData name="SAHIL ‏‏‎ ‎" userId="cd63fcfd44d20f05" providerId="LiveId" clId="{F1CEE12B-D194-4A41-A510-6BFA4035E66E}" dt="2025-01-27T16:01:37.723" v="28" actId="478"/>
          <ac:picMkLst>
            <pc:docMk/>
            <pc:sldMk cId="864830759" sldId="262"/>
            <ac:picMk id="12" creationId="{B1A47B86-E45C-40A5-91FE-C9A230FEDF81}"/>
          </ac:picMkLst>
        </pc:picChg>
        <pc:picChg chg="del">
          <ac:chgData name="SAHIL ‏‏‎ ‎" userId="cd63fcfd44d20f05" providerId="LiveId" clId="{F1CEE12B-D194-4A41-A510-6BFA4035E66E}" dt="2025-01-27T16:01:37.723" v="28" actId="478"/>
          <ac:picMkLst>
            <pc:docMk/>
            <pc:sldMk cId="864830759" sldId="262"/>
            <ac:picMk id="13" creationId="{135DB953-35BB-4381-A4A4-96E149BCCCCF}"/>
          </ac:picMkLst>
        </pc:picChg>
        <pc:picChg chg="add del mod">
          <ac:chgData name="SAHIL ‏‏‎ ‎" userId="cd63fcfd44d20f05" providerId="LiveId" clId="{F1CEE12B-D194-4A41-A510-6BFA4035E66E}" dt="2025-01-27T16:05:52.082" v="140" actId="478"/>
          <ac:picMkLst>
            <pc:docMk/>
            <pc:sldMk cId="864830759" sldId="262"/>
            <ac:picMk id="14" creationId="{5EA7A378-76B9-05C3-1856-9FB2B649F4F6}"/>
          </ac:picMkLst>
        </pc:picChg>
        <pc:picChg chg="add mod">
          <ac:chgData name="SAHIL ‏‏‎ ‎" userId="cd63fcfd44d20f05" providerId="LiveId" clId="{F1CEE12B-D194-4A41-A510-6BFA4035E66E}" dt="2025-01-27T16:03:56.699" v="72" actId="1035"/>
          <ac:picMkLst>
            <pc:docMk/>
            <pc:sldMk cId="864830759" sldId="262"/>
            <ac:picMk id="16" creationId="{3F2DDE6A-5C26-F100-5944-83CFDB14BCB6}"/>
          </ac:picMkLst>
        </pc:picChg>
        <pc:picChg chg="add mod">
          <ac:chgData name="SAHIL ‏‏‎ ‎" userId="cd63fcfd44d20f05" providerId="LiveId" clId="{F1CEE12B-D194-4A41-A510-6BFA4035E66E}" dt="2025-01-27T16:03:56.699" v="72" actId="1035"/>
          <ac:picMkLst>
            <pc:docMk/>
            <pc:sldMk cId="864830759" sldId="262"/>
            <ac:picMk id="17" creationId="{B74C9C4F-82CA-9A12-3E4D-E2E4926FFB2F}"/>
          </ac:picMkLst>
        </pc:picChg>
        <pc:picChg chg="add mod">
          <ac:chgData name="SAHIL ‏‏‎ ‎" userId="cd63fcfd44d20f05" providerId="LiveId" clId="{F1CEE12B-D194-4A41-A510-6BFA4035E66E}" dt="2025-01-27T16:05:44.762" v="137" actId="1076"/>
          <ac:picMkLst>
            <pc:docMk/>
            <pc:sldMk cId="864830759" sldId="262"/>
            <ac:picMk id="18" creationId="{2D19081A-5FE9-2001-050E-54670CCEECFE}"/>
          </ac:picMkLst>
        </pc:picChg>
        <pc:picChg chg="add mod">
          <ac:chgData name="SAHIL ‏‏‎ ‎" userId="cd63fcfd44d20f05" providerId="LiveId" clId="{F1CEE12B-D194-4A41-A510-6BFA4035E66E}" dt="2025-01-27T16:05:39.517" v="136" actId="1036"/>
          <ac:picMkLst>
            <pc:docMk/>
            <pc:sldMk cId="864830759" sldId="262"/>
            <ac:picMk id="19" creationId="{8154316B-AACF-146D-C770-B11CABE9285F}"/>
          </ac:picMkLst>
        </pc:picChg>
        <pc:picChg chg="add del mod">
          <ac:chgData name="SAHIL ‏‏‎ ‎" userId="cd63fcfd44d20f05" providerId="LiveId" clId="{F1CEE12B-D194-4A41-A510-6BFA4035E66E}" dt="2025-01-27T16:05:14.589" v="87" actId="478"/>
          <ac:picMkLst>
            <pc:docMk/>
            <pc:sldMk cId="864830759" sldId="262"/>
            <ac:picMk id="20" creationId="{8A573114-9EB8-1C7A-E27C-BEB2D01ABD79}"/>
          </ac:picMkLst>
        </pc:picChg>
        <pc:picChg chg="add del mod">
          <ac:chgData name="SAHIL ‏‏‎ ‎" userId="cd63fcfd44d20f05" providerId="LiveId" clId="{F1CEE12B-D194-4A41-A510-6BFA4035E66E}" dt="2025-01-27T16:05:20.541" v="91" actId="478"/>
          <ac:picMkLst>
            <pc:docMk/>
            <pc:sldMk cId="864830759" sldId="262"/>
            <ac:picMk id="22" creationId="{9FC60D07-92E7-C937-74DF-DE4AD1D89A81}"/>
          </ac:picMkLst>
        </pc:picChg>
        <pc:picChg chg="add del mod">
          <ac:chgData name="SAHIL ‏‏‎ ‎" userId="cd63fcfd44d20f05" providerId="LiveId" clId="{F1CEE12B-D194-4A41-A510-6BFA4035E66E}" dt="2025-01-27T16:17:53.594" v="457" actId="478"/>
          <ac:picMkLst>
            <pc:docMk/>
            <pc:sldMk cId="864830759" sldId="262"/>
            <ac:picMk id="26" creationId="{B8C20484-BBD9-E0B1-7877-73DA4C8A3376}"/>
          </ac:picMkLst>
        </pc:picChg>
        <pc:picChg chg="add del mod">
          <ac:chgData name="SAHIL ‏‏‎ ‎" userId="cd63fcfd44d20f05" providerId="LiveId" clId="{F1CEE12B-D194-4A41-A510-6BFA4035E66E}" dt="2025-01-27T16:20:00.839" v="497" actId="478"/>
          <ac:picMkLst>
            <pc:docMk/>
            <pc:sldMk cId="864830759" sldId="262"/>
            <ac:picMk id="29" creationId="{2C74BC05-46D0-4162-D8B6-8D180C68D03F}"/>
          </ac:picMkLst>
        </pc:picChg>
        <pc:picChg chg="add mod">
          <ac:chgData name="SAHIL ‏‏‎ ‎" userId="cd63fcfd44d20f05" providerId="LiveId" clId="{F1CEE12B-D194-4A41-A510-6BFA4035E66E}" dt="2025-01-27T16:21:40.265" v="511"/>
          <ac:picMkLst>
            <pc:docMk/>
            <pc:sldMk cId="864830759" sldId="262"/>
            <ac:picMk id="30" creationId="{ECB34E08-CA5C-5BB9-BC5A-0616D6C850E9}"/>
          </ac:picMkLst>
        </pc:picChg>
        <pc:picChg chg="add mod ord">
          <ac:chgData name="SAHIL ‏‏‎ ‎" userId="cd63fcfd44d20f05" providerId="LiveId" clId="{F1CEE12B-D194-4A41-A510-6BFA4035E66E}" dt="2025-01-27T16:22:47.269" v="522" actId="167"/>
          <ac:picMkLst>
            <pc:docMk/>
            <pc:sldMk cId="864830759" sldId="262"/>
            <ac:picMk id="31" creationId="{890F7A2F-BCDB-CBA5-251F-62C7730A434C}"/>
          </ac:picMkLst>
        </pc:picChg>
      </pc:sldChg>
      <pc:sldChg chg="add del">
        <pc:chgData name="SAHIL ‏‏‎ ‎" userId="cd63fcfd44d20f05" providerId="LiveId" clId="{F1CEE12B-D194-4A41-A510-6BFA4035E66E}" dt="2025-01-27T16:01:10.109" v="17"/>
        <pc:sldMkLst>
          <pc:docMk/>
          <pc:sldMk cId="1252462150" sldId="262"/>
        </pc:sldMkLst>
      </pc:sldChg>
      <pc:sldChg chg="add del setBg">
        <pc:chgData name="SAHIL ‏‏‎ ‎" userId="cd63fcfd44d20f05" providerId="LiveId" clId="{F1CEE12B-D194-4A41-A510-6BFA4035E66E}" dt="2025-01-27T16:00:49.532" v="15"/>
        <pc:sldMkLst>
          <pc:docMk/>
          <pc:sldMk cId="3438239432" sldId="262"/>
        </pc:sldMkLst>
      </pc:sldChg>
      <pc:sldMasterChg chg="modTransition modSldLayout">
        <pc:chgData name="SAHIL ‏‏‎ ‎" userId="cd63fcfd44d20f05" providerId="LiveId" clId="{F1CEE12B-D194-4A41-A510-6BFA4035E66E}" dt="2025-01-27T16:13:42.471" v="449"/>
        <pc:sldMasterMkLst>
          <pc:docMk/>
          <pc:sldMasterMk cId="2105305291" sldId="2147483648"/>
        </pc:sldMasterMkLst>
        <pc:sldLayoutChg chg="modTransition">
          <pc:chgData name="SAHIL ‏‏‎ ‎" userId="cd63fcfd44d20f05" providerId="LiveId" clId="{F1CEE12B-D194-4A41-A510-6BFA4035E66E}" dt="2025-01-27T16:13:42.471" v="449"/>
          <pc:sldLayoutMkLst>
            <pc:docMk/>
            <pc:sldMasterMk cId="2105305291" sldId="2147483648"/>
            <pc:sldLayoutMk cId="2384935351" sldId="2147483649"/>
          </pc:sldLayoutMkLst>
        </pc:sldLayoutChg>
        <pc:sldLayoutChg chg="modTransition">
          <pc:chgData name="SAHIL ‏‏‎ ‎" userId="cd63fcfd44d20f05" providerId="LiveId" clId="{F1CEE12B-D194-4A41-A510-6BFA4035E66E}" dt="2025-01-27T16:13:42.471" v="449"/>
          <pc:sldLayoutMkLst>
            <pc:docMk/>
            <pc:sldMasterMk cId="2105305291" sldId="2147483648"/>
            <pc:sldLayoutMk cId="22609267" sldId="2147483650"/>
          </pc:sldLayoutMkLst>
        </pc:sldLayoutChg>
        <pc:sldLayoutChg chg="modTransition">
          <pc:chgData name="SAHIL ‏‏‎ ‎" userId="cd63fcfd44d20f05" providerId="LiveId" clId="{F1CEE12B-D194-4A41-A510-6BFA4035E66E}" dt="2025-01-27T16:13:42.471" v="449"/>
          <pc:sldLayoutMkLst>
            <pc:docMk/>
            <pc:sldMasterMk cId="2105305291" sldId="2147483648"/>
            <pc:sldLayoutMk cId="3792359586" sldId="2147483651"/>
          </pc:sldLayoutMkLst>
        </pc:sldLayoutChg>
        <pc:sldLayoutChg chg="modTransition">
          <pc:chgData name="SAHIL ‏‏‎ ‎" userId="cd63fcfd44d20f05" providerId="LiveId" clId="{F1CEE12B-D194-4A41-A510-6BFA4035E66E}" dt="2025-01-27T16:13:42.471" v="449"/>
          <pc:sldLayoutMkLst>
            <pc:docMk/>
            <pc:sldMasterMk cId="2105305291" sldId="2147483648"/>
            <pc:sldLayoutMk cId="54401499" sldId="2147483652"/>
          </pc:sldLayoutMkLst>
        </pc:sldLayoutChg>
        <pc:sldLayoutChg chg="modTransition">
          <pc:chgData name="SAHIL ‏‏‎ ‎" userId="cd63fcfd44d20f05" providerId="LiveId" clId="{F1CEE12B-D194-4A41-A510-6BFA4035E66E}" dt="2025-01-27T16:13:42.471" v="449"/>
          <pc:sldLayoutMkLst>
            <pc:docMk/>
            <pc:sldMasterMk cId="2105305291" sldId="2147483648"/>
            <pc:sldLayoutMk cId="1004154390" sldId="2147483653"/>
          </pc:sldLayoutMkLst>
        </pc:sldLayoutChg>
        <pc:sldLayoutChg chg="modTransition">
          <pc:chgData name="SAHIL ‏‏‎ ‎" userId="cd63fcfd44d20f05" providerId="LiveId" clId="{F1CEE12B-D194-4A41-A510-6BFA4035E66E}" dt="2025-01-27T16:13:42.471" v="449"/>
          <pc:sldLayoutMkLst>
            <pc:docMk/>
            <pc:sldMasterMk cId="2105305291" sldId="2147483648"/>
            <pc:sldLayoutMk cId="3003473178" sldId="2147483654"/>
          </pc:sldLayoutMkLst>
        </pc:sldLayoutChg>
        <pc:sldLayoutChg chg="modTransition">
          <pc:chgData name="SAHIL ‏‏‎ ‎" userId="cd63fcfd44d20f05" providerId="LiveId" clId="{F1CEE12B-D194-4A41-A510-6BFA4035E66E}" dt="2025-01-27T16:13:42.471" v="449"/>
          <pc:sldLayoutMkLst>
            <pc:docMk/>
            <pc:sldMasterMk cId="2105305291" sldId="2147483648"/>
            <pc:sldLayoutMk cId="1213650953" sldId="2147483655"/>
          </pc:sldLayoutMkLst>
        </pc:sldLayoutChg>
        <pc:sldLayoutChg chg="modTransition">
          <pc:chgData name="SAHIL ‏‏‎ ‎" userId="cd63fcfd44d20f05" providerId="LiveId" clId="{F1CEE12B-D194-4A41-A510-6BFA4035E66E}" dt="2025-01-27T16:13:42.471" v="449"/>
          <pc:sldLayoutMkLst>
            <pc:docMk/>
            <pc:sldMasterMk cId="2105305291" sldId="2147483648"/>
            <pc:sldLayoutMk cId="3761138531" sldId="2147483656"/>
          </pc:sldLayoutMkLst>
        </pc:sldLayoutChg>
        <pc:sldLayoutChg chg="modTransition">
          <pc:chgData name="SAHIL ‏‏‎ ‎" userId="cd63fcfd44d20f05" providerId="LiveId" clId="{F1CEE12B-D194-4A41-A510-6BFA4035E66E}" dt="2025-01-27T16:13:42.471" v="449"/>
          <pc:sldLayoutMkLst>
            <pc:docMk/>
            <pc:sldMasterMk cId="2105305291" sldId="2147483648"/>
            <pc:sldLayoutMk cId="792932128" sldId="2147483657"/>
          </pc:sldLayoutMkLst>
        </pc:sldLayoutChg>
        <pc:sldLayoutChg chg="modTransition">
          <pc:chgData name="SAHIL ‏‏‎ ‎" userId="cd63fcfd44d20f05" providerId="LiveId" clId="{F1CEE12B-D194-4A41-A510-6BFA4035E66E}" dt="2025-01-27T16:13:42.471" v="449"/>
          <pc:sldLayoutMkLst>
            <pc:docMk/>
            <pc:sldMasterMk cId="2105305291" sldId="2147483648"/>
            <pc:sldLayoutMk cId="512885707" sldId="2147483658"/>
          </pc:sldLayoutMkLst>
        </pc:sldLayoutChg>
        <pc:sldLayoutChg chg="modTransition">
          <pc:chgData name="SAHIL ‏‏‎ ‎" userId="cd63fcfd44d20f05" providerId="LiveId" clId="{F1CEE12B-D194-4A41-A510-6BFA4035E66E}" dt="2025-01-27T16:13:42.471" v="449"/>
          <pc:sldLayoutMkLst>
            <pc:docMk/>
            <pc:sldMasterMk cId="2105305291" sldId="2147483648"/>
            <pc:sldLayoutMk cId="1822514280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C31D-70D9-4164-B010-D521C5A81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D2C0E4-E324-4942-AD3B-5AC52F3E3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728F8-9F26-4392-BE0D-037CE246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9DDD-51CA-4973-BC32-422FFD986226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8AD6B-80E9-4266-A20A-6E345464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6C049-057D-42A4-942C-7817E83B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259EC-69E3-40C3-92D6-6A3744423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3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CF88D-BB1E-4D81-8851-EB0C332B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F252B-6DD3-43AC-9071-586534A0B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9D2C1-7659-42B3-974B-6E0F03EED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9DDD-51CA-4973-BC32-422FFD986226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A1359-56AE-4594-8706-56793626E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8FC3B-5DF8-4D14-8759-A6DB5FE9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259EC-69E3-40C3-92D6-6A3744423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85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BB784E-695A-4CF9-984C-899022CA2D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2959F-28AF-4E3F-9EE2-F1A6DBBC0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81841-D80D-42A1-90FF-C53D17E23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9DDD-51CA-4973-BC32-422FFD986226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6FF57-71A1-40BC-AE7D-D5EAED1E9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EF556-F18A-4DDA-9FFB-24DD93E8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259EC-69E3-40C3-92D6-6A3744423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14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00F89-CF18-445D-9E91-86C7D070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B8ACB-2280-44A4-BCC4-5291CEA01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96672-4269-4220-8493-7FED14D51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9DDD-51CA-4973-BC32-422FFD986226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C8490-9627-4297-8BC7-7A021245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B66BF-10D1-49A3-9906-ECE4D9B41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259EC-69E3-40C3-92D6-6A3744423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5BCF-BCCE-4FFF-98C6-29E30CC8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71979-1AE1-4753-9B75-BA08813B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09AA6-2E54-4971-A532-CD29D1F2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9DDD-51CA-4973-BC32-422FFD986226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96782-DB40-434A-964B-625A0F3ED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B3CD1-3340-4549-B659-4A741403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259EC-69E3-40C3-92D6-6A3744423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59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AE2A-CB65-46BD-A304-D9B441E6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3D3C7-DBFA-419E-A57A-1451755A4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FB1B1-0C5C-4AFE-A060-21F59B267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242C8-556C-4DB0-A0B3-93AF5C2B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9DDD-51CA-4973-BC32-422FFD986226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76991-D09C-4A3B-B182-573C08AAC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30BE0-20C3-4770-9258-D6E6D6521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259EC-69E3-40C3-92D6-6A3744423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5181-7280-4CA6-88C2-1C49CA6C9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35767-B9C4-4C50-8F3D-5D5B693AB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BBBAA-49D4-439F-A14C-95474CE84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C27B52-A3C9-4FF6-B6DB-AE537EB8F5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E5B48E-2712-4240-8A5C-C7627743EC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95C953-2960-4CF9-B9AE-D5564C25B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9DDD-51CA-4973-BC32-422FFD986226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068B50-6671-4B54-B05B-9B22B9C7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7AE52C-79EA-4316-A031-5350099E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259EC-69E3-40C3-92D6-6A3744423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5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FDE5-97A6-4C0E-BA45-5D8F7FF0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895C7-F11E-4B7D-811B-75954F87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9DDD-51CA-4973-BC32-422FFD986226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33A2D-6255-49EE-8BEF-0773947E6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845CA-5838-4393-AD95-73724EF81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259EC-69E3-40C3-92D6-6A3744423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7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740F25-2972-4EAB-A1A2-5659BB4C9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9DDD-51CA-4973-BC32-422FFD986226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364093-12AC-406F-A21B-07464755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EBFC4-2D35-44EF-9E6A-6406DFF0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259EC-69E3-40C3-92D6-6A3744423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5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59C3-0570-478C-92A1-57A14C9A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441F1-21D1-44E9-8DCE-C42191FA1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E7BCB8-5A81-4B70-BB26-7090F7FC6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D037B-DA33-4BCD-9A5F-D86A8199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9DDD-51CA-4973-BC32-422FFD986226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B4B02-EBDC-4E5A-AD84-387E42534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50856-1285-44C9-9208-92C92E25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259EC-69E3-40C3-92D6-6A3744423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38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B4EF4-A6E9-4096-BDBA-3CE6F96FD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06D80F-5A4A-4D78-9AF5-47ADA85B1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13941-9011-4975-A29D-D7E2CE5AE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B711B-C755-474E-AA05-BE51720C7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9DDD-51CA-4973-BC32-422FFD986226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46C53-A0EB-44F4-A98A-CD315D20E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B41E-EAE5-4BDD-8474-6326DEBB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259EC-69E3-40C3-92D6-6A3744423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3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5C5A8-9654-467E-8E37-9C1CA136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32F04-B20A-42AB-BD79-4C0C3F86C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7FEB6-D6EE-4903-AA58-A435FE0B3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69DDD-51CA-4973-BC32-422FFD986226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8CCA8-597D-4EB5-B98C-2FD87D25A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9F663-C147-47AE-94DD-85E2E0A6D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259EC-69E3-40C3-92D6-6A3744423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05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5.jp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ACCF87-4B3F-43BB-BB1D-FEEE765C2CC1}"/>
              </a:ext>
            </a:extLst>
          </p:cNvPr>
          <p:cNvSpPr/>
          <p:nvPr/>
        </p:nvSpPr>
        <p:spPr>
          <a:xfrm>
            <a:off x="0" y="3463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F8C74100-8A0E-4056-8F11-0C3ED8735593}"/>
              </a:ext>
            </a:extLst>
          </p:cNvPr>
          <p:cNvSpPr/>
          <p:nvPr/>
        </p:nvSpPr>
        <p:spPr>
          <a:xfrm>
            <a:off x="7089367" y="1499870"/>
            <a:ext cx="1117600" cy="418084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B81C8F85-2736-4CF5-A0BC-8CC82A02D5A1}"/>
              </a:ext>
            </a:extLst>
          </p:cNvPr>
          <p:cNvSpPr/>
          <p:nvPr/>
        </p:nvSpPr>
        <p:spPr>
          <a:xfrm>
            <a:off x="8347939" y="882650"/>
            <a:ext cx="1117600" cy="519487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57BCB969-1AC0-4290-B348-784104C5F2FB}"/>
              </a:ext>
            </a:extLst>
          </p:cNvPr>
          <p:cNvSpPr/>
          <p:nvPr/>
        </p:nvSpPr>
        <p:spPr>
          <a:xfrm>
            <a:off x="9616088" y="1499870"/>
            <a:ext cx="1117600" cy="418084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7B316B-BE2E-42E4-BDBB-AEA97E03F626}"/>
              </a:ext>
            </a:extLst>
          </p:cNvPr>
          <p:cNvSpPr/>
          <p:nvPr/>
        </p:nvSpPr>
        <p:spPr>
          <a:xfrm>
            <a:off x="10874660" y="882650"/>
            <a:ext cx="1117600" cy="525953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822D8B-3A13-405E-BB73-F972EBB2000B}"/>
              </a:ext>
            </a:extLst>
          </p:cNvPr>
          <p:cNvSpPr/>
          <p:nvPr/>
        </p:nvSpPr>
        <p:spPr>
          <a:xfrm>
            <a:off x="5806776" y="882650"/>
            <a:ext cx="1117600" cy="525953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43FBF8-B61A-49ED-BE8A-E635D0B6B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404212" y="2514600"/>
            <a:ext cx="1828800" cy="1828800"/>
          </a:xfrm>
          <a:prstGeom prst="ellipse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8369D70-79AF-45F4-8232-D574024E8D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18114" y="4505787"/>
            <a:ext cx="914400" cy="914400"/>
          </a:xfrm>
          <a:prstGeom prst="ellipse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A4FC67-1D61-4431-8FB0-4D72504F08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21362" y="5582574"/>
            <a:ext cx="914400" cy="914400"/>
          </a:xfrm>
          <a:prstGeom prst="ellipse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2B56388-DE45-4322-B168-2D178D98D8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08373" y="6659361"/>
            <a:ext cx="914400" cy="914400"/>
          </a:xfrm>
          <a:prstGeom prst="ellipse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4CF3CD0-4241-4196-9A8A-96EFE70B0FCC}"/>
              </a:ext>
            </a:extLst>
          </p:cNvPr>
          <p:cNvSpPr txBox="1"/>
          <p:nvPr/>
        </p:nvSpPr>
        <p:spPr>
          <a:xfrm>
            <a:off x="0" y="813761"/>
            <a:ext cx="6201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Voice-Activated Personal Assistant Program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36B4D-B337-4687-BB65-EA086573E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802" y="6496974"/>
            <a:ext cx="494376" cy="494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8D0F4-C869-9CC9-B289-4A996E01BDA1}"/>
              </a:ext>
            </a:extLst>
          </p:cNvPr>
          <p:cNvSpPr txBox="1"/>
          <p:nvPr/>
        </p:nvSpPr>
        <p:spPr>
          <a:xfrm>
            <a:off x="3714750" y="0"/>
            <a:ext cx="4762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04E2C-9789-E5C5-E666-D0468BDD69AA}"/>
              </a:ext>
            </a:extLst>
          </p:cNvPr>
          <p:cNvSpPr txBox="1"/>
          <p:nvPr/>
        </p:nvSpPr>
        <p:spPr>
          <a:xfrm>
            <a:off x="2277047" y="1577368"/>
            <a:ext cx="3447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Zalte Sahil Namdev.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BD48D-8459-645F-4571-647BC306C776}"/>
              </a:ext>
            </a:extLst>
          </p:cNvPr>
          <p:cNvSpPr txBox="1"/>
          <p:nvPr/>
        </p:nvSpPr>
        <p:spPr>
          <a:xfrm>
            <a:off x="2128110" y="4568005"/>
            <a:ext cx="3552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: Computer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 : B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: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Voice-Activated 	           Personal Assistant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Used : Python</a:t>
            </a:r>
          </a:p>
        </p:txBody>
      </p:sp>
    </p:spTree>
    <p:extLst>
      <p:ext uri="{BB962C8B-B14F-4D97-AF65-F5344CB8AC3E}">
        <p14:creationId xmlns:p14="http://schemas.microsoft.com/office/powerpoint/2010/main" val="169504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D107E3-A39B-4440-951A-5A99EE715C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07046A18-2A1C-4486-91EB-1AD37AECB922}"/>
              </a:ext>
            </a:extLst>
          </p:cNvPr>
          <p:cNvSpPr/>
          <p:nvPr/>
        </p:nvSpPr>
        <p:spPr>
          <a:xfrm>
            <a:off x="7015477" y="1499870"/>
            <a:ext cx="1117600" cy="418084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4C5B1A94-A89F-4CC6-8E69-7CC077E9953A}"/>
              </a:ext>
            </a:extLst>
          </p:cNvPr>
          <p:cNvSpPr/>
          <p:nvPr/>
        </p:nvSpPr>
        <p:spPr>
          <a:xfrm>
            <a:off x="8283624" y="882650"/>
            <a:ext cx="1117600" cy="54152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48D93C75-AF43-4B55-8CD7-7BCCFD7C48AC}"/>
              </a:ext>
            </a:extLst>
          </p:cNvPr>
          <p:cNvSpPr/>
          <p:nvPr/>
        </p:nvSpPr>
        <p:spPr>
          <a:xfrm>
            <a:off x="9541851" y="1499870"/>
            <a:ext cx="1117600" cy="418084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378184C1-7F4D-4254-B70C-ECA5332448CE}"/>
              </a:ext>
            </a:extLst>
          </p:cNvPr>
          <p:cNvSpPr/>
          <p:nvPr/>
        </p:nvSpPr>
        <p:spPr>
          <a:xfrm>
            <a:off x="10791535" y="882650"/>
            <a:ext cx="1117600" cy="54152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A739C95A-E33D-48AE-B380-08B749A21E5E}"/>
              </a:ext>
            </a:extLst>
          </p:cNvPr>
          <p:cNvSpPr/>
          <p:nvPr/>
        </p:nvSpPr>
        <p:spPr>
          <a:xfrm>
            <a:off x="5714992" y="882650"/>
            <a:ext cx="1117600" cy="54152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6E842B-3D52-49B4-B78E-04F01542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71119" y="1499870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97D57F-E555-45D0-9FBF-ACBB274BD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487521" y="2576659"/>
            <a:ext cx="1828800" cy="18288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351AFB-ADA9-430A-B8CF-043FCEA192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84108" y="4567848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A47B86-E45C-40A5-91FE-C9A230FEDF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71119" y="5644635"/>
            <a:ext cx="914400" cy="914400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5DB953-35BB-4381-A4A4-96E149BCCC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74366" y="6721422"/>
            <a:ext cx="914400" cy="914400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EE12E2-DBB4-436B-9277-B53CADB0DC26}"/>
              </a:ext>
            </a:extLst>
          </p:cNvPr>
          <p:cNvSpPr txBox="1"/>
          <p:nvPr/>
        </p:nvSpPr>
        <p:spPr>
          <a:xfrm>
            <a:off x="4477086" y="1793"/>
            <a:ext cx="3593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Features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D3258-0C13-BFDA-450F-14B6609A9BDE}"/>
              </a:ext>
            </a:extLst>
          </p:cNvPr>
          <p:cNvSpPr txBox="1"/>
          <p:nvPr/>
        </p:nvSpPr>
        <p:spPr>
          <a:xfrm>
            <a:off x="2373502" y="1229274"/>
            <a:ext cx="36741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1.Text-to-Speech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2.Conversion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3.Web Browsing 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4.Capabilities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5.Music Playback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6.Error Handling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7.Timeout Mechanism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F6DA52-FDBB-57F4-3570-6168D60139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802" y="6496974"/>
            <a:ext cx="494376" cy="49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3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83426C-F77D-4814-82B7-84076D360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DDBC9E82-E41E-4B37-B0A4-58C458E11BC4}"/>
              </a:ext>
            </a:extLst>
          </p:cNvPr>
          <p:cNvSpPr/>
          <p:nvPr/>
        </p:nvSpPr>
        <p:spPr>
          <a:xfrm>
            <a:off x="6916187" y="1435216"/>
            <a:ext cx="1117600" cy="418084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CBCEBDD9-E376-4CB0-B68C-78680B6A3B65}"/>
              </a:ext>
            </a:extLst>
          </p:cNvPr>
          <p:cNvSpPr/>
          <p:nvPr/>
        </p:nvSpPr>
        <p:spPr>
          <a:xfrm>
            <a:off x="8163558" y="817996"/>
            <a:ext cx="1117600" cy="54152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414CA5A3-DB70-45E4-80B7-3D6088CDC227}"/>
              </a:ext>
            </a:extLst>
          </p:cNvPr>
          <p:cNvSpPr/>
          <p:nvPr/>
        </p:nvSpPr>
        <p:spPr>
          <a:xfrm>
            <a:off x="9403307" y="1435216"/>
            <a:ext cx="1117600" cy="418084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38E51C12-B59C-4945-95B4-9951ADFCABB5}"/>
              </a:ext>
            </a:extLst>
          </p:cNvPr>
          <p:cNvSpPr/>
          <p:nvPr/>
        </p:nvSpPr>
        <p:spPr>
          <a:xfrm>
            <a:off x="10643059" y="917980"/>
            <a:ext cx="1117600" cy="52153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7F0BA423-281E-4A6A-9D42-ACDAC687FDAF}"/>
              </a:ext>
            </a:extLst>
          </p:cNvPr>
          <p:cNvSpPr/>
          <p:nvPr/>
        </p:nvSpPr>
        <p:spPr>
          <a:xfrm>
            <a:off x="5724237" y="817996"/>
            <a:ext cx="1117600" cy="54152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39FFD1-47F8-4307-A840-71E28E35D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01043" y="361026"/>
            <a:ext cx="914400" cy="952268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104AEF-8231-4450-AC50-E691889A6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04290" y="1437813"/>
            <a:ext cx="914400" cy="952268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91BB4E-F360-4A6D-933C-7178F4833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559961" y="2476732"/>
            <a:ext cx="1828800" cy="1904536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06E538-F45E-4A22-875D-1DECB5D81B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01043" y="4505093"/>
            <a:ext cx="914400" cy="952268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F1054-27A5-4528-82AC-31C905C1DA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04290" y="5581880"/>
            <a:ext cx="914400" cy="952268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1F72A5-9CF4-4CDC-8CF4-A073883970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17161" y="6657973"/>
            <a:ext cx="914400" cy="952268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74819A-78EE-4816-9265-0976F137A20E}"/>
              </a:ext>
            </a:extLst>
          </p:cNvPr>
          <p:cNvSpPr txBox="1"/>
          <p:nvPr/>
        </p:nvSpPr>
        <p:spPr>
          <a:xfrm>
            <a:off x="4429512" y="-4192"/>
            <a:ext cx="4292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81009C-6EEF-1699-959B-BC9B8B399255}"/>
              </a:ext>
            </a:extLst>
          </p:cNvPr>
          <p:cNvSpPr txBox="1"/>
          <p:nvPr/>
        </p:nvSpPr>
        <p:spPr>
          <a:xfrm>
            <a:off x="2502511" y="1025662"/>
            <a:ext cx="30056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1.speech_recognition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2.webbrowser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3.pyttsx3 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4.musicLibrary 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5.requests 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6.gTTS 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7.pygame 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8.os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8AA824-E8D4-79A2-CEE8-8D2567FD6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802" y="6496974"/>
            <a:ext cx="494376" cy="49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94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D3B5DF-0072-4545-8D87-1B9A3BD4F2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89628901-6D3F-472F-9A50-C409A3532978}"/>
              </a:ext>
            </a:extLst>
          </p:cNvPr>
          <p:cNvSpPr/>
          <p:nvPr/>
        </p:nvSpPr>
        <p:spPr>
          <a:xfrm>
            <a:off x="6895402" y="1499870"/>
            <a:ext cx="1117600" cy="418084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E30FE626-64B7-4332-BF06-673B7907F32D}"/>
              </a:ext>
            </a:extLst>
          </p:cNvPr>
          <p:cNvSpPr/>
          <p:nvPr/>
        </p:nvSpPr>
        <p:spPr>
          <a:xfrm>
            <a:off x="8145085" y="882650"/>
            <a:ext cx="1117600" cy="54152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5573613D-0312-4ACC-8699-30FA41FDDC75}"/>
              </a:ext>
            </a:extLst>
          </p:cNvPr>
          <p:cNvSpPr/>
          <p:nvPr/>
        </p:nvSpPr>
        <p:spPr>
          <a:xfrm>
            <a:off x="9421780" y="1499870"/>
            <a:ext cx="1117600" cy="418084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0440C3C9-C007-4B42-B5AB-6EC99D7F2B8A}"/>
              </a:ext>
            </a:extLst>
          </p:cNvPr>
          <p:cNvSpPr/>
          <p:nvPr/>
        </p:nvSpPr>
        <p:spPr>
          <a:xfrm>
            <a:off x="10689236" y="904125"/>
            <a:ext cx="1117600" cy="537233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7F35902E-47B7-419C-9ACA-19DBFD08445E}"/>
              </a:ext>
            </a:extLst>
          </p:cNvPr>
          <p:cNvSpPr/>
          <p:nvPr/>
        </p:nvSpPr>
        <p:spPr>
          <a:xfrm>
            <a:off x="5631871" y="882650"/>
            <a:ext cx="1117600" cy="54152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6011A0-02D2-4990-B64A-F928ADAD5C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45193" y="-715269"/>
            <a:ext cx="914400" cy="914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3133F5-D576-453E-A39C-5E293ACE67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58181" y="361518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C21656-9785-449B-8E20-ECCB51D85A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61429" y="1438305"/>
            <a:ext cx="914400" cy="9144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8551C1-FF92-411F-9AAF-FD6953B8A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605145" y="2514600"/>
            <a:ext cx="1828800" cy="18288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9D585D-1011-4D81-B825-753AFCA1C5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45193" y="4467195"/>
            <a:ext cx="914400" cy="914400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E52DF3-707D-43FA-9EC7-A72320F9DB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45193" y="5581590"/>
            <a:ext cx="914400" cy="914400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7E407C-564B-460C-BACD-3902B2956B73}"/>
              </a:ext>
            </a:extLst>
          </p:cNvPr>
          <p:cNvSpPr txBox="1"/>
          <p:nvPr/>
        </p:nvSpPr>
        <p:spPr>
          <a:xfrm>
            <a:off x="4733434" y="-4365"/>
            <a:ext cx="4032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Flow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B7830E-DBB0-C4C6-AAB5-00FFB1A0630A}"/>
              </a:ext>
            </a:extLst>
          </p:cNvPr>
          <p:cNvSpPr txBox="1"/>
          <p:nvPr/>
        </p:nvSpPr>
        <p:spPr>
          <a:xfrm>
            <a:off x="2340426" y="863679"/>
            <a:ext cx="40936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1.Startup Initialization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2.Listening for Input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3.Command Recognition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4.Command Categorization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5.Customizabilit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6.Future Command Support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7.Feedback Mechanism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8.Exit Routine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EC72E4-E793-AAD2-EA92-42DF43ECD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802" y="6496974"/>
            <a:ext cx="494376" cy="4943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633195-F847-CAFF-A0CD-1E8FB1ECF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58181" y="6658869"/>
            <a:ext cx="914400" cy="91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996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FA658B-83BC-4514-BF2F-FC57BAC999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5EF22B77-2148-408F-A9D3-4BD28BE04097}"/>
              </a:ext>
            </a:extLst>
          </p:cNvPr>
          <p:cNvSpPr/>
          <p:nvPr/>
        </p:nvSpPr>
        <p:spPr>
          <a:xfrm>
            <a:off x="6997008" y="1501140"/>
            <a:ext cx="1117600" cy="418084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C8C759DD-9446-4813-B4BA-C6618BF37720}"/>
              </a:ext>
            </a:extLst>
          </p:cNvPr>
          <p:cNvSpPr/>
          <p:nvPr/>
        </p:nvSpPr>
        <p:spPr>
          <a:xfrm>
            <a:off x="8191265" y="883920"/>
            <a:ext cx="1117600" cy="54152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</a:t>
            </a:r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6C253BA0-82C7-4089-A981-AA1C95B74C21}"/>
              </a:ext>
            </a:extLst>
          </p:cNvPr>
          <p:cNvSpPr/>
          <p:nvPr/>
        </p:nvSpPr>
        <p:spPr>
          <a:xfrm>
            <a:off x="9412540" y="1501140"/>
            <a:ext cx="1117600" cy="418084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F3E1B35F-1A78-4D1D-B30C-026AB56C9EBE}"/>
              </a:ext>
            </a:extLst>
          </p:cNvPr>
          <p:cNvSpPr/>
          <p:nvPr/>
        </p:nvSpPr>
        <p:spPr>
          <a:xfrm>
            <a:off x="10633824" y="883920"/>
            <a:ext cx="1117600" cy="54152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E7DD32AD-86D7-4D98-A979-8DAB357FB273}"/>
              </a:ext>
            </a:extLst>
          </p:cNvPr>
          <p:cNvSpPr/>
          <p:nvPr/>
        </p:nvSpPr>
        <p:spPr>
          <a:xfrm>
            <a:off x="5751935" y="883920"/>
            <a:ext cx="1117600" cy="54152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6C402E-354D-4BCC-8FBD-CAB9A222ED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61683" y="-715761"/>
            <a:ext cx="914400" cy="914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CBFBAB-C9A0-4F09-A2DC-AD68B8710A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64931" y="361026"/>
            <a:ext cx="914400" cy="9144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350C2D-A924-491F-BE64-783CAB4574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51942" y="1437813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CD2050-8FC1-4E95-ADBD-B7F66BA1C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608119" y="2514600"/>
            <a:ext cx="1828800" cy="1828800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C136FD-129A-46B2-9F61-8DEA534C0E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61683" y="4500365"/>
            <a:ext cx="914400" cy="914400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F6EDBF-A1D8-4AF7-AC60-739EC5CAD18D}"/>
              </a:ext>
            </a:extLst>
          </p:cNvPr>
          <p:cNvSpPr txBox="1"/>
          <p:nvPr/>
        </p:nvSpPr>
        <p:spPr>
          <a:xfrm>
            <a:off x="3939445" y="-248"/>
            <a:ext cx="5860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Enhancements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50B3C-9628-0987-C587-F8C47E14A16E}"/>
              </a:ext>
            </a:extLst>
          </p:cNvPr>
          <p:cNvSpPr txBox="1"/>
          <p:nvPr/>
        </p:nvSpPr>
        <p:spPr>
          <a:xfrm>
            <a:off x="2423432" y="825846"/>
            <a:ext cx="438733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AI Models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AI models like GPT for generating intelligent responses and carrying out conversational tasks.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capabilities to control IoT devices like smart lights, thermostats, and security systems.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Interface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graphical user interface (GUI) for users who prefer visual interaction.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199BE0-4F60-F985-1F22-0E159C974C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802" y="6496974"/>
            <a:ext cx="494376" cy="4943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422174-4C5F-1FBE-F52D-C37FBAF82C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68456" y="5582574"/>
            <a:ext cx="914400" cy="9522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1536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A01241-4A57-4FA2-AC46-A15043FDA0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DE55063B-F90A-4483-9EBB-CA0496DCC98B}"/>
              </a:ext>
            </a:extLst>
          </p:cNvPr>
          <p:cNvSpPr/>
          <p:nvPr/>
        </p:nvSpPr>
        <p:spPr>
          <a:xfrm>
            <a:off x="6858459" y="1501140"/>
            <a:ext cx="1117600" cy="418084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1EA4DD26-6FB6-444B-AED6-557EEA0823AA}"/>
              </a:ext>
            </a:extLst>
          </p:cNvPr>
          <p:cNvSpPr/>
          <p:nvPr/>
        </p:nvSpPr>
        <p:spPr>
          <a:xfrm>
            <a:off x="8080428" y="883920"/>
            <a:ext cx="1117600" cy="54152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FE501AE8-1443-43C3-8CB2-2132911C13CC}"/>
              </a:ext>
            </a:extLst>
          </p:cNvPr>
          <p:cNvSpPr/>
          <p:nvPr/>
        </p:nvSpPr>
        <p:spPr>
          <a:xfrm>
            <a:off x="9292472" y="1501140"/>
            <a:ext cx="1117600" cy="418084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A2FBA237-D931-43BD-BA17-C07F12D1499D}"/>
              </a:ext>
            </a:extLst>
          </p:cNvPr>
          <p:cNvSpPr/>
          <p:nvPr/>
        </p:nvSpPr>
        <p:spPr>
          <a:xfrm>
            <a:off x="10495280" y="883920"/>
            <a:ext cx="1117600" cy="54152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45493AB5-2305-4733-95AE-8C314703EB99}"/>
              </a:ext>
            </a:extLst>
          </p:cNvPr>
          <p:cNvSpPr/>
          <p:nvPr/>
        </p:nvSpPr>
        <p:spPr>
          <a:xfrm>
            <a:off x="5619747" y="883920"/>
            <a:ext cx="1117600" cy="54152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58B8FF-93CD-4FCA-B85C-30F9491B3C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137839" y="-715761"/>
            <a:ext cx="914400" cy="9144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148B3-298B-4D5B-83EA-83BB7A435F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124850" y="361026"/>
            <a:ext cx="914400" cy="914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8FB9E4-7972-4208-B3F9-6B0CE7657A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128097" y="1437813"/>
            <a:ext cx="914400" cy="914400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3C4635-DFD8-4336-9675-A9B67536F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677391" y="2514600"/>
            <a:ext cx="1828800" cy="1828800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1A25E7-0F68-4A62-8024-D2B175793AFE}"/>
              </a:ext>
            </a:extLst>
          </p:cNvPr>
          <p:cNvSpPr txBox="1"/>
          <p:nvPr/>
        </p:nvSpPr>
        <p:spPr>
          <a:xfrm>
            <a:off x="3057543" y="-2904"/>
            <a:ext cx="760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and Conclusion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7438A7-2946-8678-D0D1-67F869BC4B4B}"/>
              </a:ext>
            </a:extLst>
          </p:cNvPr>
          <p:cNvSpPr txBox="1"/>
          <p:nvPr/>
        </p:nvSpPr>
        <p:spPr>
          <a:xfrm>
            <a:off x="2506191" y="1353900"/>
            <a:ext cx="43637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Scop: 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1.Integration with NLP Models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2.Offline Speech Recognition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3.Enhanced Music Library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4.Smart Home Automation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0DF3A-8D08-3A31-8FA3-C59E846F18AF}"/>
              </a:ext>
            </a:extLst>
          </p:cNvPr>
          <p:cNvSpPr txBox="1"/>
          <p:nvPr/>
        </p:nvSpPr>
        <p:spPr>
          <a:xfrm>
            <a:off x="114300" y="5582574"/>
            <a:ext cx="8353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demonstrates how Python libraries can create a functional voice assistant capable of automating tasks, recognizing commands, and providing feedback. With future enhancements like AI integration, offline capabilities, and multi-platform support, this assistant can evolve into a robust and versatile tool for productivity and accessibility.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98BA9B-7A44-0AD1-7C40-C99529E739DF}"/>
              </a:ext>
            </a:extLst>
          </p:cNvPr>
          <p:cNvSpPr txBox="1"/>
          <p:nvPr/>
        </p:nvSpPr>
        <p:spPr>
          <a:xfrm>
            <a:off x="114300" y="4991100"/>
            <a:ext cx="191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38AA43-72BF-8180-0C55-33D7C4936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802" y="6496974"/>
            <a:ext cx="494376" cy="4943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76429-F5AE-07F8-36F7-29A0EFC7D4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936777" y="4668174"/>
            <a:ext cx="914400" cy="9522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423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100">
            <a:hlinkClick r:id="" action="ppaction://media"/>
            <a:extLst>
              <a:ext uri="{FF2B5EF4-FFF2-40B4-BE49-F238E27FC236}">
                <a16:creationId xmlns:a16="http://schemas.microsoft.com/office/drawing/2014/main" id="{890F7A2F-BCDB-CBA5-251F-62C7730A43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2666999" y="-2667000"/>
            <a:ext cx="6857999" cy="12191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D107E3-A39B-4440-951A-5A99EE715CA0}"/>
              </a:ext>
            </a:extLst>
          </p:cNvPr>
          <p:cNvSpPr/>
          <p:nvPr/>
        </p:nvSpPr>
        <p:spPr>
          <a:xfrm>
            <a:off x="-2" y="998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F6DA52-FDBB-57F4-3570-6168D6013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802" y="6496974"/>
            <a:ext cx="494376" cy="494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2DDE6A-5C26-F100-5944-83CFDB14BC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124850" y="-1620174"/>
            <a:ext cx="914400" cy="914400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4C9C4F-82CA-9A12-3E4D-E2E4926FFB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128097" y="-543387"/>
            <a:ext cx="914400" cy="914400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9081A-5FE9-2001-050E-54670CCEEC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70337" y="533400"/>
            <a:ext cx="914400" cy="914400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54316B-AACF-146D-C770-B11CABE928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613138" y="1674152"/>
            <a:ext cx="1828799" cy="1904535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81E38D-91D4-A3DB-6B7B-985475A22796}"/>
              </a:ext>
            </a:extLst>
          </p:cNvPr>
          <p:cNvSpPr txBox="1"/>
          <p:nvPr/>
        </p:nvSpPr>
        <p:spPr>
          <a:xfrm>
            <a:off x="3055074" y="179457"/>
            <a:ext cx="760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and Thank you 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4E450B-3515-26EC-1319-1A543F62BA3D}"/>
              </a:ext>
            </a:extLst>
          </p:cNvPr>
          <p:cNvSpPr txBox="1"/>
          <p:nvPr/>
        </p:nvSpPr>
        <p:spPr>
          <a:xfrm>
            <a:off x="3672345" y="1674152"/>
            <a:ext cx="6543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Gabriola" panose="04040605051002020D02" pitchFamily="82" charset="0"/>
                <a:cs typeface="Microsoft Uighur" panose="02000000000000000000" pitchFamily="2" charset="-78"/>
              </a:rPr>
              <a:t>Thank You 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948BF1-AE75-15D8-0735-AD7B9EA4D224}"/>
              </a:ext>
            </a:extLst>
          </p:cNvPr>
          <p:cNvSpPr txBox="1"/>
          <p:nvPr/>
        </p:nvSpPr>
        <p:spPr>
          <a:xfrm>
            <a:off x="3299534" y="4623461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Zalte Sahil Namdev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90FA85-1602-D3D9-5844-9ABAC827C726}"/>
              </a:ext>
            </a:extLst>
          </p:cNvPr>
          <p:cNvSpPr txBox="1"/>
          <p:nvPr/>
        </p:nvSpPr>
        <p:spPr>
          <a:xfrm>
            <a:off x="965562" y="3993352"/>
            <a:ext cx="341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Contact For Query:</a:t>
            </a:r>
            <a:endParaRPr lang="en-US" sz="2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83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">
        <p159:morph option="byObject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2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289</Words>
  <Application>Microsoft Office PowerPoint</Application>
  <PresentationFormat>Widescreen</PresentationFormat>
  <Paragraphs>84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Gabriola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.</dc:creator>
  <cp:lastModifiedBy>SAHIL ‏‏‎ ‎</cp:lastModifiedBy>
  <cp:revision>11</cp:revision>
  <dcterms:created xsi:type="dcterms:W3CDTF">2024-10-06T03:53:42Z</dcterms:created>
  <dcterms:modified xsi:type="dcterms:W3CDTF">2025-06-10T08:28:38Z</dcterms:modified>
</cp:coreProperties>
</file>